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9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618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EEAACC0-1D53-4937-B5B6-943F5B649E78}" type="datetime1">
              <a:rPr lang="pl-PL" smtClean="0"/>
              <a:pPr algn="r" rtl="0"/>
              <a:t>02.03.2021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pl-PL" smtClean="0"/>
              <a:pPr algn="r"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F62D56D-93BF-446C-92F8-B7649CF0BD83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7" name="Prostokąt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4B9ED1-4439-42B8-936D-418068E91386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133A6D-75FE-41DC-B308-29A4C2F31980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312A1-8AF5-4F8F-B86E-E0090837DDFA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B9C52F-2583-481C-BF55-6C7B8AC0CEC7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3BDCA2-0C18-4F7A-9EEA-05E901DAF6E5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152542-C316-4755-9C00-E51BDA55B993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A7B18-3145-41D6-B7B5-1DA59129EFA4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29F2AC-271F-4D73-96D9-9D8FC4E5FC27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37A9A2-F64B-4B8D-A7C0-2D27CFBDFC65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7FBC864A-9C2E-4E43-ACD2-5538C33972C8}" type="datetime1">
              <a:rPr lang="pl-PL" smtClean="0"/>
              <a:pPr/>
              <a:t>02.03.2021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pl-PL" dirty="0"/>
              <a:t>„Dzień Bezpiecznego Internetu: Działajmy razem!”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pl-PL" dirty="0"/>
              <a:t>17 edycja Dnia Bezpiecznego Internetu 2021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40" y="5897116"/>
            <a:ext cx="2078360" cy="974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174-front-music.p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82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3165763"/>
            <a:ext cx="4682376" cy="25897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12533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5480" y="620688"/>
            <a:ext cx="9144000" cy="556408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Dynamiczny rozwój Internetu i jego dominująca rola w większości dziedzin życia, spowodował że stał się on również narzędziem w rękach cyberprzestępców, naciągaczy i wielu różnych oszustów. </a:t>
            </a:r>
            <a:br>
              <a:rPr lang="pl-PL" dirty="0"/>
            </a:br>
            <a:r>
              <a:rPr lang="pl-PL" dirty="0"/>
              <a:t>Bezpieczeństwo w sieci jest bardzo ważne. Podnoszeniu świadomości tego służy </a:t>
            </a:r>
            <a:r>
              <a:rPr lang="pl-PL" b="1" u="sng" dirty="0"/>
              <a:t>Dzień Bezpiecznego Internetu</a:t>
            </a:r>
            <a:r>
              <a:rPr lang="pl-PL" dirty="0"/>
              <a:t>, który obchodzony jest co rocznie od 2004 roku.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5733256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39616" y="692696"/>
            <a:ext cx="7080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Internet niespodziewanie szybko stał się bardzo rozpowszechnionym zjawiskiem we współczesnym świecie. Wiele osób i instytucji nie potrafi sobie wyobrazić bez niego życia. I nic w tym  dziwnego, bowiem wynalazek ten służy do różnych celów, głównie: pracy, nauki i rozrywki, a używany jest zarówno przez osoby młodsze jak i starsze.</a:t>
            </a:r>
          </a:p>
          <a:p>
            <a:pPr algn="ctr"/>
            <a:r>
              <a:rPr lang="pl-PL" sz="2400" dirty="0"/>
              <a:t>Obecnie towarzyszy nam on w niemal całej przestrzeni życia. </a:t>
            </a:r>
            <a:r>
              <a:rPr lang="pl-PL" sz="2400" dirty="0" err="1"/>
              <a:t>Lockdown’y</a:t>
            </a:r>
            <a:r>
              <a:rPr lang="pl-PL" sz="2400" dirty="0"/>
              <a:t>  wprowadzone na wskutek pandemii jeszcze bardziej uzależniły nasze funkcjonowanie od </a:t>
            </a:r>
            <a:r>
              <a:rPr lang="pl-PL" sz="2400" dirty="0" err="1"/>
              <a:t>internetu</a:t>
            </a:r>
            <a:r>
              <a:rPr lang="pl-PL" sz="2400" dirty="0"/>
              <a:t>.  </a:t>
            </a:r>
          </a:p>
          <a:p>
            <a:pPr algn="ctr"/>
            <a:r>
              <a:rPr lang="pl-PL" sz="2400" dirty="0"/>
              <a:t>Korzystając z niego w komputerach, telefonach, tabletach, zawsze musimy mieć na uwadze niebezpieczeństwa z jakimi wiąże się korzystanie z sieci.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5733256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Internet znajduje szeroki zastosowanie w: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- komunikacji (komunikatory internetowe, portale społecznościowe)</a:t>
            </a:r>
            <a:br>
              <a:rPr lang="pl-PL" sz="2400" dirty="0"/>
            </a:br>
            <a:r>
              <a:rPr lang="pl-PL" sz="2400" dirty="0"/>
              <a:t>- rozrywce (gry, multimedia)</a:t>
            </a:r>
            <a:br>
              <a:rPr lang="pl-PL" sz="2400" dirty="0"/>
            </a:br>
            <a:r>
              <a:rPr lang="pl-PL" sz="2400" dirty="0"/>
              <a:t>- nauce (lekcje online, encyklopedie internetowe)</a:t>
            </a:r>
            <a:br>
              <a:rPr lang="pl-PL" sz="2400" dirty="0"/>
            </a:br>
            <a:r>
              <a:rPr lang="pl-PL" sz="2400" dirty="0"/>
              <a:t>- życie codzienne (zakupy, płatności, informacje)</a:t>
            </a:r>
            <a:br>
              <a:rPr lang="pl-PL" sz="2400" dirty="0"/>
            </a:br>
            <a:r>
              <a:rPr lang="pl-PL" sz="2400" dirty="0"/>
              <a:t>- sprawy urzędowe (wnioski, załatwianie spraw w urzędach)</a:t>
            </a:r>
            <a:br>
              <a:rPr lang="pl-PL" sz="2400" dirty="0"/>
            </a:br>
            <a:endParaRPr lang="pl-PL" sz="2400" dirty="0"/>
          </a:p>
          <a:p>
            <a:pPr marL="0" indent="0" algn="ctr">
              <a:buNone/>
            </a:pPr>
            <a:br>
              <a:rPr lang="pl-PL" sz="2400" dirty="0"/>
            </a:br>
            <a:r>
              <a:rPr lang="pl-PL" sz="2400" dirty="0">
                <a:solidFill>
                  <a:srgbClr val="92D050"/>
                </a:solidFill>
              </a:rPr>
              <a:t>Podane powyżej przykłady pokazują, że poprzez </a:t>
            </a:r>
            <a:r>
              <a:rPr lang="pl-PL" sz="2400" dirty="0" err="1">
                <a:solidFill>
                  <a:srgbClr val="92D050"/>
                </a:solidFill>
              </a:rPr>
              <a:t>internet</a:t>
            </a:r>
            <a:r>
              <a:rPr lang="pl-PL" sz="2400" dirty="0">
                <a:solidFill>
                  <a:srgbClr val="92D050"/>
                </a:solidFill>
              </a:rPr>
              <a:t> udostępniamy swoje dane, które mogą być obiektem zainteresowania cyberprzestępców.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5733256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 </a:t>
            </a:r>
            <a:r>
              <a:rPr lang="pl-PL" dirty="0" err="1"/>
              <a:t>internecie</a:t>
            </a:r>
            <a:r>
              <a:rPr lang="pl-PL" dirty="0"/>
              <a:t> jesteśmy anonimowi, ma to swoje wady ponieważ: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24000" y="2204864"/>
            <a:ext cx="4343400" cy="4270375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Nigdy nie wiadomo, kto tak naprawdę siedzi "po drugiej stronie" monitora i jakie ma zamiary. Wiele osób wykorzystuje tę zaletę Internetu do niecnych celów, m.in.: seksualnych.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2204864"/>
            <a:ext cx="4343400" cy="4270375"/>
          </a:xfrm>
        </p:spPr>
        <p:txBody>
          <a:bodyPr/>
          <a:lstStyle/>
          <a:p>
            <a:pPr algn="ctr"/>
            <a:r>
              <a:rPr lang="pl-PL" sz="2400" dirty="0"/>
              <a:t>Największym zagrożeniem dla dzieci i młodzieży są pedofile. W Internecie znajduje się również wiele treści pornograficznych i ośmieszających innych - oglądanie ich przez osoby niepełnoletnie jest zabronione.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5714281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332656"/>
            <a:ext cx="9144000" cy="6356176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Jednym z największych zagrożeń w </a:t>
            </a:r>
            <a:r>
              <a:rPr lang="pl-PL" sz="2400" dirty="0" err="1"/>
              <a:t>internecie</a:t>
            </a:r>
            <a:r>
              <a:rPr lang="pl-PL" sz="2400" dirty="0"/>
              <a:t> są </a:t>
            </a:r>
            <a:r>
              <a:rPr lang="pl-PL" sz="2400" b="1" u="sng" dirty="0">
                <a:solidFill>
                  <a:srgbClr val="C00000"/>
                </a:solidFill>
              </a:rPr>
              <a:t>Wirusy</a:t>
            </a:r>
            <a:r>
              <a:rPr lang="pl-PL" sz="2400" dirty="0"/>
              <a:t>. Umieszczane są na wielu stronach www, a także w e-mailach i plikach pobieranych z Sieci. Najlepszą ochroną przed nimi jest firewall - zapora sieciowa, blokująca dostęp do komputera</a:t>
            </a:r>
            <a:br>
              <a:rPr lang="pl-PL" sz="2400" dirty="0"/>
            </a:br>
            <a:r>
              <a:rPr lang="pl-PL" sz="2400" b="1" u="sng" dirty="0">
                <a:solidFill>
                  <a:srgbClr val="C00000"/>
                </a:solidFill>
              </a:rPr>
              <a:t>Spam</a:t>
            </a:r>
            <a:r>
              <a:rPr lang="pl-PL" sz="2400" dirty="0"/>
              <a:t> - fala reklam i ofert rozsyłanych po całej Sieci Aby ustrzec się przed nimi, należy posiadać filtr antyspamowy. </a:t>
            </a:r>
            <a:r>
              <a:rPr lang="pl-PL" sz="2700" b="1" u="sng" dirty="0">
                <a:solidFill>
                  <a:srgbClr val="C00000"/>
                </a:solidFill>
              </a:rPr>
              <a:t>Wyłudzenia</a:t>
            </a:r>
            <a:r>
              <a:rPr lang="pl-PL" sz="2700" dirty="0"/>
              <a:t> - Jeśli już się zdarzają, to najczęściej na serwisach aukcyjnych, lub bankowych. Tam oszustwo i kradzież pieniędzy jest dość znanym zjawiskiem. Po zamówieniu produktu i wysłaniu przelewu na konto sprzedawcy, paczka często w ogóle nie dociera pod wskazany adres albo wybrany towar jest uszkodzony bądź zepsuty i nie nadaje się do użytku. Dlatego przed zatwierdzeniem transakcji (bez względu na wartość produktu), należy przeczytać komentarze innych użytkowników na temat danego sprzedawcy.</a:t>
            </a:r>
            <a:br>
              <a:rPr lang="pl-PL" sz="2700" dirty="0"/>
            </a:br>
            <a:r>
              <a:rPr lang="pl-PL" sz="2700" dirty="0">
                <a:solidFill>
                  <a:srgbClr val="FF0000"/>
                </a:solidFill>
              </a:rPr>
              <a:t>Ataki </a:t>
            </a:r>
            <a:r>
              <a:rPr lang="pl-PL" sz="2700" dirty="0" err="1">
                <a:solidFill>
                  <a:srgbClr val="FF0000"/>
                </a:solidFill>
              </a:rPr>
              <a:t>hakerskie</a:t>
            </a:r>
            <a:r>
              <a:rPr lang="pl-PL" sz="2700" dirty="0">
                <a:solidFill>
                  <a:srgbClr val="FF0000"/>
                </a:solidFill>
              </a:rPr>
              <a:t> </a:t>
            </a:r>
            <a:r>
              <a:rPr lang="pl-PL" sz="2700" dirty="0"/>
              <a:t>– mające na celu wyłudzenie okupu za odblokowanie serwerów lub odblokowanie danych.</a:t>
            </a:r>
            <a:br>
              <a:rPr lang="pl-PL" sz="2700" dirty="0"/>
            </a:br>
            <a:endParaRPr lang="pl-PL" sz="27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5733256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0080104" cy="6212160"/>
          </a:xfrm>
        </p:spPr>
        <p:txBody>
          <a:bodyPr>
            <a:normAutofit fontScale="90000"/>
          </a:bodyPr>
          <a:lstStyle/>
          <a:p>
            <a:r>
              <a:rPr lang="pl-PL" sz="2200" dirty="0">
                <a:solidFill>
                  <a:srgbClr val="FF0000"/>
                </a:solidFill>
              </a:rPr>
              <a:t>Uzależnienie</a:t>
            </a:r>
            <a:r>
              <a:rPr lang="pl-PL" sz="2200" dirty="0"/>
              <a:t> - Wszystko w nadmiarze szkodzi, również częste korzystanie z Internetu. Człowiek izoluje się od społeczności, każdą wolną chwilę spędza surfując po stronach internetowych.</a:t>
            </a:r>
            <a:br>
              <a:rPr lang="pl-PL" sz="2200" dirty="0"/>
            </a:br>
            <a:r>
              <a:rPr lang="pl-PL" sz="2200" dirty="0"/>
              <a:t>Zapomina o codziennych obowiązkach, rodzinie oraz znajomych. Uzależnienie od Internetu odbija się nie tylko na psychice, ale też na zdrowiu – mogą pojawić się takie schorzenia jak: fobie społeczne (lęk przed kontaktem z ludźmi w realnym świecie, strach przed opuszczeniem mieszkania), wady wzroku i postawy, a także bezsenność, nerwica i depresja.</a:t>
            </a:r>
            <a:br>
              <a:rPr lang="pl-PL" dirty="0"/>
            </a:br>
            <a:r>
              <a:rPr lang="pl-PL" sz="2200" dirty="0"/>
              <a:t>Bardzo trudno jest wskazać na pierwsze objawy uzależnienia od Internetu, ponieważ jest to pewien proces. </a:t>
            </a:r>
            <a:br>
              <a:rPr lang="pl-PL" sz="2200" dirty="0"/>
            </a:br>
            <a:r>
              <a:rPr lang="pl-PL" sz="2200" dirty="0"/>
              <a:t>Należy zwrócić uwagę na: uwagi bliskich o ilości czasu spędzonego przed komputerem, agresywną reakcję na tego typu spostrzeżenia, ukrywanie rzeczywistego czasu spędzonego w sieci, nieudane próby "odstawienia" Internetu, poczucie braku i niezadowolenia w chwilach braku dostępu do Sieci, kupowanie coraz to nowszych gadżetów umożliwiających kontakt z siecią zawsze i wszędzie, zaniedbywanie obowiązków, relacji rodzinnych i towarzyskich oraz traktowanie wirtualnej rzeczywistości jako sposobu ucieczki od problemów. Dodatkowym wskazaniem, że to już uzależnienie jest: ograniczanie ilości snu na rzecz przebywania w sieci, spóźnianie się do pracy i na spotkania, rezygnacja z ważnych życiowych zadań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5733256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Piractwo komputerowe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7408" y="1052736"/>
            <a:ext cx="9900592" cy="530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Niewielu zdaje sobie jednak sprawę, że Internet daje nam również szerokie możliwości czasem nieświadomego wejścia w konflikt z prawem. Mowa tu o rozpowszechnionym dziś na szeroką skalę piractwie komputerowym.</a:t>
            </a:r>
          </a:p>
          <a:p>
            <a:pPr marL="0" indent="0" algn="just">
              <a:buNone/>
            </a:pPr>
            <a:r>
              <a:rPr lang="pl-PL" dirty="0"/>
              <a:t>Piractwo komputerowe to potoczne określenie przestępstw komputerowych przeciwko mieniu i własności intelektualnej. Polegają one na nielegalnym nabywaniu bądź rozpowszechnianiu materiałów chronionych prawem autorskim z pomocą technologii komputerowych. Mówiąc prościej, piractwo komputerowe to wszelkie działania, w których dokonuje się obrotu dziełem bez zgody jego autora. Najczęstsze formy piractwa obejmują obrót nielegalnym oprogramowaniem bądź materiałami multimedialnymi zwłaszcza muzyką i filmami.</a:t>
            </a:r>
          </a:p>
          <a:p>
            <a:pPr marL="0" indent="0" algn="just">
              <a:buNone/>
            </a:pPr>
            <a:r>
              <a:rPr lang="pl-PL" dirty="0"/>
              <a:t>Piractwo rozpowszechniło się bowiem do takiego stopnia, że wielu przyjmuje je jako jedną z dobroczynnych możliwości, które daje Sieć. </a:t>
            </a:r>
          </a:p>
          <a:p>
            <a:pPr marL="0" indent="0" algn="just">
              <a:buNone/>
            </a:pPr>
            <a:r>
              <a:rPr lang="pl-PL" dirty="0"/>
              <a:t>Tymczasem zarówno Ustawa o prawie autorskim i prawach pokrewnych, jak również Kodeks karny przewidują sankcje za piractwo. </a:t>
            </a:r>
          </a:p>
          <a:p>
            <a:pPr marL="0" indent="0" algn="just">
              <a:buNone/>
            </a:pPr>
            <a:r>
              <a:rPr lang="pl-PL" dirty="0"/>
              <a:t>I tak, nabycie programu komputerowego bez umowy licencyjnej, np. poprzez ściągnięcie go z </a:t>
            </a:r>
            <a:r>
              <a:rPr lang="pl-PL" dirty="0" err="1"/>
              <a:t>internetu</a:t>
            </a:r>
            <a:r>
              <a:rPr lang="pl-PL" dirty="0"/>
              <a:t> i zainstalowanie na swoim komputerze, w celu pozyskania z tego tytułu korzyści majątkowych zagrożone jest karą pozbawienia wolności od 3 miesięcy do 5 lat. </a:t>
            </a:r>
          </a:p>
          <a:p>
            <a:pPr marL="0" indent="0" algn="just">
              <a:buNone/>
            </a:pPr>
            <a:r>
              <a:rPr lang="pl-PL" dirty="0"/>
              <a:t>Sprawca będzie musiał również zwrócić sumę wzbogacenia się z tytułu nielegalnego wykorzystywania programu. Dla wyjaśnienia, pozyskanie korzyści majątkowych może tu być np. pracą wykonaną przy użyciu nielegalnego oprogramowania.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5805264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95600" y="447389"/>
            <a:ext cx="7082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</a:rPr>
              <a:t>7 Zasad Bezpiecznego korzystania z Internetu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55640" y="11967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/>
              <a:t>1. Nie udostępniaj swoich prywatnych danych nieznanym osobom</a:t>
            </a:r>
          </a:p>
          <a:p>
            <a:endParaRPr lang="pl-PL" sz="2000" dirty="0"/>
          </a:p>
          <a:p>
            <a:r>
              <a:rPr lang="pl-PL" sz="2000" dirty="0"/>
              <a:t>2. Nigdy nie podawaj komuś swojego hasła</a:t>
            </a:r>
          </a:p>
          <a:p>
            <a:endParaRPr lang="pl-PL" sz="2000" dirty="0"/>
          </a:p>
          <a:p>
            <a:r>
              <a:rPr lang="pl-PL" sz="2000" dirty="0"/>
              <a:t>3. Używaj programów antywirusowych i antyspamowych</a:t>
            </a:r>
            <a:r>
              <a:rPr lang="pl-PL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55640" y="357301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/>
              <a:t>4. Nie wierz wszystkiemu co czytasz w sieci</a:t>
            </a:r>
          </a:p>
          <a:p>
            <a:endParaRPr lang="pl-PL" sz="2000" dirty="0"/>
          </a:p>
          <a:p>
            <a:r>
              <a:rPr lang="pl-PL" sz="2000" dirty="0"/>
              <a:t>5. Nigdy nie umawiaj się na spotkanie z nieznajomą osobą</a:t>
            </a:r>
          </a:p>
          <a:p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2859223" y="507087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/>
              <a:t>6. Nigdy nie używaj </a:t>
            </a:r>
            <a:r>
              <a:rPr lang="pl-PL" sz="2000" dirty="0" err="1"/>
              <a:t>webkamery</a:t>
            </a:r>
            <a:r>
              <a:rPr lang="pl-PL" sz="2000" dirty="0"/>
              <a:t> podczas rozmowy z osobą której nie znasz</a:t>
            </a:r>
          </a:p>
          <a:p>
            <a:endParaRPr lang="pl-PL" sz="2000" dirty="0"/>
          </a:p>
          <a:p>
            <a:r>
              <a:rPr lang="pl-PL" sz="2000" dirty="0"/>
              <a:t>7. Nie odpowiadaj na zaczepki w sieci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24" y="5732593"/>
            <a:ext cx="246909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echnika — komputer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76_TF02901026_TF02901026.potx" id="{EAA4ACA1-70B6-4F17-B19F-2B72E04C190B}" vid="{2BEFF557-8F9B-4C1A-B64E-AA7B43111D24}"/>
    </a:ext>
  </a:extLst>
</a:theme>
</file>

<file path=ppt/theme/theme2.xml><?xml version="1.0" encoding="utf-8"?>
<a:theme xmlns:a="http://schemas.openxmlformats.org/drawingml/2006/main" name="Motyw pakietu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technologią i biznesem z obwodem elektrycznym (panoramiczna)</Template>
  <TotalTime>0</TotalTime>
  <Words>996</Words>
  <Application>Microsoft Office PowerPoint</Application>
  <PresentationFormat>Panoramiczny</PresentationFormat>
  <Paragraphs>34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Candara</vt:lpstr>
      <vt:lpstr>Consolas</vt:lpstr>
      <vt:lpstr>Technika — komputer 16:9</vt:lpstr>
      <vt:lpstr>„Dzień Bezpiecznego Internetu: Działajmy razem!”</vt:lpstr>
      <vt:lpstr>Dynamiczny rozwój Internetu i jego dominująca rola w większości dziedzin życia, spowodował że stał się on również narzędziem w rękach cyberprzestępców, naciągaczy i wielu różnych oszustów.  Bezpieczeństwo w sieci jest bardzo ważne. Podnoszeniu świadomości tego służy Dzień Bezpiecznego Internetu, który obchodzony jest co rocznie od 2004 roku. </vt:lpstr>
      <vt:lpstr>Prezentacja programu PowerPoint</vt:lpstr>
      <vt:lpstr>Internet znajduje szeroki zastosowanie w:  </vt:lpstr>
      <vt:lpstr>W internecie jesteśmy anonimowi, ma to swoje wady ponieważ:</vt:lpstr>
      <vt:lpstr>Jednym z największych zagrożeń w internecie są Wirusy. Umieszczane są na wielu stronach www, a także w e-mailach i plikach pobieranych z Sieci. Najlepszą ochroną przed nimi jest firewall - zapora sieciowa, blokująca dostęp do komputera Spam - fala reklam i ofert rozsyłanych po całej Sieci Aby ustrzec się przed nimi, należy posiadać filtr antyspamowy. Wyłudzenia - Jeśli już się zdarzają, to najczęściej na serwisach aukcyjnych, lub bankowych. Tam oszustwo i kradzież pieniędzy jest dość znanym zjawiskiem. Po zamówieniu produktu i wysłaniu przelewu na konto sprzedawcy, paczka często w ogóle nie dociera pod wskazany adres albo wybrany towar jest uszkodzony bądź zepsuty i nie nadaje się do użytku. Dlatego przed zatwierdzeniem transakcji (bez względu na wartość produktu), należy przeczytać komentarze innych użytkowników na temat danego sprzedawcy. Ataki hakerskie – mające na celu wyłudzenie okupu za odblokowanie serwerów lub odblokowanie danych. </vt:lpstr>
      <vt:lpstr>Uzależnienie - Wszystko w nadmiarze szkodzi, również częste korzystanie z Internetu. Człowiek izoluje się od społeczności, każdą wolną chwilę spędza surfując po stronach internetowych. Zapomina o codziennych obowiązkach, rodzinie oraz znajomych. Uzależnienie od Internetu odbija się nie tylko na psychice, ale też na zdrowiu – mogą pojawić się takie schorzenia jak: fobie społeczne (lęk przed kontaktem z ludźmi w realnym świecie, strach przed opuszczeniem mieszkania), wady wzroku i postawy, a także bezsenność, nerwica i depresja. Bardzo trudno jest wskazać na pierwsze objawy uzależnienia od Internetu, ponieważ jest to pewien proces.  Należy zwrócić uwagę na: uwagi bliskich o ilości czasu spędzonego przed komputerem, agresywną reakcję na tego typu spostrzeżenia, ukrywanie rzeczywistego czasu spędzonego w sieci, nieudane próby "odstawienia" Internetu, poczucie braku i niezadowolenia w chwilach braku dostępu do Sieci, kupowanie coraz to nowszych gadżetów umożliwiających kontakt z siecią zawsze i wszędzie, zaniedbywanie obowiązków, relacji rodzinnych i towarzyskich oraz traktowanie wirtualnej rzeczywistości jako sposobu ucieczki od problemów. Dodatkowym wskazaniem, że to już uzależnienie jest: ograniczanie ilości snu na rzecz przebywania w sieci, spóźnianie się do pracy i na spotkania, rezygnacja z ważnych życiowych zadań</vt:lpstr>
      <vt:lpstr>Piractwo komputerowe </vt:lpstr>
      <vt:lpstr>Prezentacja programu PowerPoint</vt:lpstr>
      <vt:lpstr>Koniec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2021-02-14T13:17:33Z</dcterms:created>
  <dcterms:modified xsi:type="dcterms:W3CDTF">2021-03-02T12:24:11Z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